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13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13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13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/>
          <p:nvPr>
            <p:ph type="pic" sz="quarter" idx="13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Image"/>
          <p:cNvSpPr/>
          <p:nvPr>
            <p:ph type="pic" sz="half" idx="14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Image"/>
          <p:cNvSpPr/>
          <p:nvPr>
            <p:ph type="pic" idx="15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/>
          <p:nvPr>
            <p:ph type="pic" idx="13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/>
          <p:nvPr>
            <p:ph type="pic" idx="13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14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/>
          <p:nvPr>
            <p:ph type="pic" idx="13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13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660384004_1290x1720.jpg"/>
          <p:cNvSpPr/>
          <p:nvPr>
            <p:ph type="pic" idx="14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ellipsis.hr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UNIRI 2020"/>
          <p:cNvSpPr txBox="1"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UNIRI 2020</a:t>
            </a:r>
          </a:p>
        </p:txBody>
      </p:sp>
      <p:sp>
        <p:nvSpPr>
          <p:cNvPr id="152" name="Dummy Presentation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Dummy Presentation</a:t>
            </a:r>
          </a:p>
        </p:txBody>
      </p:sp>
      <p:sp>
        <p:nvSpPr>
          <p:cNvPr id="153" name="By ellipsis.hr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  <a:r>
              <a:t>By </a:t>
            </a:r>
            <a:r>
              <a:rPr u="sng">
                <a:hlinkClick r:id="rId2" invalidUrl="" action="" tgtFrame="" tooltip="" history="1" highlightClick="0" endSnd="0"/>
              </a:rPr>
              <a:t>ellipsis.hr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